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it-IT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 showGuides="1">
      <p:cViewPr varScale="1">
        <p:scale>
          <a:sx n="88" d="100"/>
          <a:sy n="88" d="100"/>
        </p:scale>
        <p:origin x="-158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F5127-4913-0D49-8A9F-CA61E8C62EBA}" type="datetimeFigureOut">
              <a:rPr lang="it-IT" smtClean="0"/>
              <a:t>19/11/15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9C8D1-CE50-E641-BB20-4CE71F80434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83071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F5127-4913-0D49-8A9F-CA61E8C62EBA}" type="datetimeFigureOut">
              <a:rPr lang="it-IT" smtClean="0"/>
              <a:t>19/11/15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9C8D1-CE50-E641-BB20-4CE71F80434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18997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F5127-4913-0D49-8A9F-CA61E8C62EBA}" type="datetimeFigureOut">
              <a:rPr lang="it-IT" smtClean="0"/>
              <a:t>19/11/15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9C8D1-CE50-E641-BB20-4CE71F80434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82993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u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F5127-4913-0D49-8A9F-CA61E8C62EBA}" type="datetimeFigureOut">
              <a:rPr lang="it-IT" smtClean="0"/>
              <a:t>19/11/15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9C8D1-CE50-E641-BB20-4CE71F80434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3433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F5127-4913-0D49-8A9F-CA61E8C62EBA}" type="datetimeFigureOut">
              <a:rPr lang="it-IT" smtClean="0"/>
              <a:t>19/11/15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9C8D1-CE50-E641-BB20-4CE71F80434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350378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F5127-4913-0D49-8A9F-CA61E8C62EBA}" type="datetimeFigureOut">
              <a:rPr lang="it-IT" smtClean="0"/>
              <a:t>19/11/15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9C8D1-CE50-E641-BB20-4CE71F80434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871598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F5127-4913-0D49-8A9F-CA61E8C62EBA}" type="datetimeFigureOut">
              <a:rPr lang="it-IT" smtClean="0"/>
              <a:t>19/11/15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9C8D1-CE50-E641-BB20-4CE71F80434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31778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F5127-4913-0D49-8A9F-CA61E8C62EBA}" type="datetimeFigureOut">
              <a:rPr lang="it-IT" smtClean="0"/>
              <a:t>19/11/15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9C8D1-CE50-E641-BB20-4CE71F80434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62650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F5127-4913-0D49-8A9F-CA61E8C62EBA}" type="datetimeFigureOut">
              <a:rPr lang="it-IT" smtClean="0"/>
              <a:t>19/11/15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9C8D1-CE50-E641-BB20-4CE71F80434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02917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F5127-4913-0D49-8A9F-CA61E8C62EBA}" type="datetimeFigureOut">
              <a:rPr lang="it-IT" smtClean="0"/>
              <a:t>19/11/15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9C8D1-CE50-E641-BB20-4CE71F80434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7404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verticale e tes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F5127-4913-0D49-8A9F-CA61E8C62EBA}" type="datetimeFigureOut">
              <a:rPr lang="it-IT" smtClean="0"/>
              <a:t>19/11/15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9C8D1-CE50-E641-BB20-4CE71F80434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64049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stile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EF5127-4913-0D49-8A9F-CA61E8C62EBA}" type="datetimeFigureOut">
              <a:rPr lang="it-IT" smtClean="0"/>
              <a:t>19/11/15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D9C8D1-CE50-E641-BB20-4CE71F804341}" type="slidenum">
              <a:rPr lang="it-IT" smtClean="0"/>
              <a:t>‹n.›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34851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 descr="Slide_Torino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0" y="0"/>
            <a:ext cx="8572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22476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Macintosh PowerPoint</Application>
  <PresentationFormat>Presentazione su schermo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</vt:i4>
      </vt:variant>
    </vt:vector>
  </HeadingPairs>
  <TitlesOfParts>
    <vt:vector size="2" baseType="lpstr">
      <vt:lpstr>Tema di Office</vt:lpstr>
      <vt:lpstr>Presentazione di PowerPoint</vt:lpstr>
    </vt:vector>
  </TitlesOfParts>
  <Company>M.A.F. SERVIZI SRL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di PowerPoint</dc:title>
  <dc:creator>Mauro Dolla</dc:creator>
  <cp:lastModifiedBy>Mauro Dolla</cp:lastModifiedBy>
  <cp:revision>1</cp:revision>
  <dcterms:created xsi:type="dcterms:W3CDTF">2015-11-19T18:05:33Z</dcterms:created>
  <dcterms:modified xsi:type="dcterms:W3CDTF">2015-11-19T18:07:01Z</dcterms:modified>
</cp:coreProperties>
</file>